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57" r:id="rId4"/>
    <p:sldId id="261" r:id="rId5"/>
    <p:sldId id="262" r:id="rId6"/>
    <p:sldId id="263" r:id="rId7"/>
    <p:sldId id="264" r:id="rId8"/>
    <p:sldId id="265" r:id="rId9"/>
    <p:sldId id="266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797B6-215B-424A-90AA-803A04D16FE9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38674-6FC7-4794-B412-8925F18A7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19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38674-6FC7-4794-B412-8925F18A740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619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20272" y="44624"/>
            <a:ext cx="2057400" cy="19431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492896"/>
            <a:ext cx="4286250" cy="41624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02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00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27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9000" y="188640"/>
            <a:ext cx="1905000" cy="18383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14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20272" y="44624"/>
            <a:ext cx="2057400" cy="19431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19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99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58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36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367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61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38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839A6-329B-433C-8C7B-56A08940B977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7482B-3AF5-4F85-9A6D-71FFB7D9DF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8052105" y="6602040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Ekaterina050466</a:t>
            </a:r>
            <a:endParaRPr lang="ru-RU" sz="1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39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539552" y="1340768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Урок русского языка 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7 «Б» класс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Batang" pitchFamily="18" charset="-127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5013176"/>
            <a:ext cx="3851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Фёдорова Татьяна Викторовна 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учитель русского языка и литературы 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МБОУ СОШ с. Троицкого 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Моздокского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района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РСО – Алания 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2016г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56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28650" y="167669"/>
            <a:ext cx="7772400" cy="640455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02915" y="3095625"/>
            <a:ext cx="2082800" cy="5486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СЛОВОСОЧЕТАНИЕ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328155" y="2171700"/>
            <a:ext cx="2352675" cy="7620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СТРОЕНИЕ</a:t>
            </a:r>
            <a:endParaRPr lang="ru-RU" sz="110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836919" y="3069930"/>
            <a:ext cx="1619250" cy="6858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ВИД</a:t>
            </a:r>
            <a:endParaRPr lang="ru-RU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57275" y="2894798"/>
            <a:ext cx="1295400" cy="58928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   тип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 rot="5400000">
            <a:off x="5556737" y="4845786"/>
            <a:ext cx="2109793" cy="817275"/>
          </a:xfrm>
          <a:prstGeom prst="ellipse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УПРАВЛЕНИЕ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 rot="5400000">
            <a:off x="6737982" y="4821298"/>
            <a:ext cx="2469111" cy="1032738"/>
          </a:xfrm>
          <a:prstGeom prst="ellipse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ПРИМЫКАНИЕ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5400000">
            <a:off x="4209884" y="4975663"/>
            <a:ext cx="2468758" cy="895806"/>
          </a:xfrm>
          <a:prstGeom prst="ellipse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СОГЛАСОВАНИЕ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 rot="16200000">
            <a:off x="-32470" y="4478171"/>
            <a:ext cx="1827530" cy="885825"/>
          </a:xfrm>
          <a:prstGeom prst="ellipse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ИМЕННОЕ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 rot="15259945">
            <a:off x="2062706" y="4310697"/>
            <a:ext cx="1772920" cy="936625"/>
          </a:xfrm>
          <a:prstGeom prst="ellipse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НАРЕЧНОЕ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424237" y="1011873"/>
            <a:ext cx="2035850" cy="762000"/>
          </a:xfrm>
          <a:prstGeom prst="ellipse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ЗАВИСИМОЕ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518149" y="1012182"/>
            <a:ext cx="1590675" cy="752475"/>
          </a:xfrm>
          <a:prstGeom prst="ellipse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ГЛАВНОЕ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60087" y="1492663"/>
            <a:ext cx="1954530" cy="5308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    СИНТАКСИС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54980" y="2365375"/>
            <a:ext cx="1884045" cy="5810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 ПРЕДЛОЖЕНИЕ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 rot="5206913">
            <a:off x="833928" y="4576802"/>
            <a:ext cx="2078158" cy="844005"/>
          </a:xfrm>
          <a:prstGeom prst="ellipse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ГЛАГОЛЬНОЕ</a:t>
            </a:r>
            <a:endParaRPr lang="ru-RU" dirty="0">
              <a:solidFill>
                <a:prstClr val="black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851920" y="2943225"/>
            <a:ext cx="0" cy="17145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5101590" y="3381375"/>
            <a:ext cx="699135" cy="0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390775" y="3232150"/>
            <a:ext cx="619125" cy="9525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3971291" y="1792923"/>
            <a:ext cx="238124" cy="450532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24" name="Прямая соединительная линия 23"/>
          <p:cNvCxnSpPr/>
          <p:nvPr/>
        </p:nvCxnSpPr>
        <p:spPr>
          <a:xfrm>
            <a:off x="2310889" y="1807202"/>
            <a:ext cx="253241" cy="454668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5523865" y="3590925"/>
            <a:ext cx="368301" cy="574993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26" name="Прямая соединительная линия 25"/>
          <p:cNvCxnSpPr>
            <a:endCxn id="10" idx="2"/>
          </p:cNvCxnSpPr>
          <p:nvPr/>
        </p:nvCxnSpPr>
        <p:spPr>
          <a:xfrm flipH="1">
            <a:off x="6611633" y="3722687"/>
            <a:ext cx="84126" cy="476840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27" name="Прямая соединительная линия 26"/>
          <p:cNvCxnSpPr/>
          <p:nvPr/>
        </p:nvCxnSpPr>
        <p:spPr>
          <a:xfrm>
            <a:off x="7359888" y="3615947"/>
            <a:ext cx="484584" cy="556003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791138" y="3325586"/>
            <a:ext cx="310270" cy="719999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2132966" y="3469640"/>
            <a:ext cx="424113" cy="503745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30" name="Прямая соединительная линия 29"/>
          <p:cNvCxnSpPr>
            <a:endCxn id="19" idx="2"/>
          </p:cNvCxnSpPr>
          <p:nvPr/>
        </p:nvCxnSpPr>
        <p:spPr>
          <a:xfrm>
            <a:off x="1770690" y="3502660"/>
            <a:ext cx="43986" cy="458704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588510" y="2034536"/>
            <a:ext cx="966470" cy="1035689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32" name="Прямая соединительная линия 31"/>
          <p:cNvCxnSpPr>
            <a:stCxn id="17" idx="2"/>
          </p:cNvCxnSpPr>
          <p:nvPr/>
        </p:nvCxnSpPr>
        <p:spPr>
          <a:xfrm flipH="1">
            <a:off x="6422390" y="2023523"/>
            <a:ext cx="14962" cy="332327"/>
          </a:xfrm>
          <a:prstGeom prst="line">
            <a:avLst/>
          </a:prstGeom>
          <a:noFill/>
          <a:ln w="38100" cap="flat" cmpd="sng" algn="ctr">
            <a:solidFill>
              <a:srgbClr val="4F81B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2" name="Rectangle 28"/>
          <p:cNvSpPr>
            <a:spLocks noChangeArrowheads="1"/>
          </p:cNvSpPr>
          <p:nvPr/>
        </p:nvSpPr>
        <p:spPr bwMode="auto">
          <a:xfrm>
            <a:off x="0" y="-417730"/>
            <a:ext cx="462177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14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</a:t>
            </a:r>
          </a:p>
          <a:p>
            <a:endParaRPr lang="ru-RU" sz="1400" b="1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Кластер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prstClr val="black"/>
              </a:solidFill>
            </a:endParaRPr>
          </a:p>
        </p:txBody>
      </p:sp>
      <p:sp>
        <p:nvSpPr>
          <p:cNvPr id="3" name="Rectangle 29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800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800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800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800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800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800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800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800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800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4495800"/>
            <a:r>
              <a:rPr lang="ru-RU" sz="14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ru-RU" sz="700" dirty="0" smtClean="0">
              <a:solidFill>
                <a:prstClr val="black"/>
              </a:solidFill>
            </a:endParaRPr>
          </a:p>
          <a:p>
            <a:pPr indent="4495800"/>
            <a:endParaRPr lang="ru-RU" dirty="0" smtClean="0">
              <a:solidFill>
                <a:prstClr val="black"/>
              </a:solidFill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0" y="1828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-57150" y="239487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5800" eaLnBrk="0" fontAlgn="base" hangingPunct="0">
              <a:spcBef>
                <a:spcPct val="0"/>
              </a:spcBef>
              <a:spcAft>
                <a:spcPct val="0"/>
              </a:spcAft>
              <a:tabLst>
                <a:tab pos="5438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438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438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438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438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438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438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438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438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1400" b="1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endParaRPr lang="ru-RU" sz="700" dirty="0" smtClean="0">
              <a:solidFill>
                <a:prstClr val="black"/>
              </a:solidFill>
            </a:endParaRPr>
          </a:p>
          <a:p>
            <a:r>
              <a:rPr lang="ru-RU" sz="14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ru-RU" sz="700" dirty="0" smtClean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</p:txBody>
      </p:sp>
      <p:sp>
        <p:nvSpPr>
          <p:cNvPr id="37" name="Rectangle 35"/>
          <p:cNvSpPr>
            <a:spLocks noChangeArrowheads="1"/>
          </p:cNvSpPr>
          <p:nvPr/>
        </p:nvSpPr>
        <p:spPr bwMode="auto">
          <a:xfrm>
            <a:off x="0" y="2743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0" y="3200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0" y="3593813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375275" algn="l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375275" algn="l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375275" algn="l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375275" algn="l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375275" algn="l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375275" algn="l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375275" algn="l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375275" algn="l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375275" algn="l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1400" b="1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prstClr val="black"/>
              </a:solidFill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0" y="4114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27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27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27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27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27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27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27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27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27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14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700" dirty="0" smtClean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0" y="457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anose="020B0604020202020204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anose="020B0604020202020204" pitchFamily="34" charset="0"/>
              </a:rPr>
            </a:br>
            <a:endParaRPr lang="ru-RU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0" y="5029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  <a:tab pos="58435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mtClean="0">
              <a:solidFill>
                <a:prstClr val="black"/>
              </a:solidFill>
            </a:endParaRPr>
          </a:p>
          <a:p>
            <a:endParaRPr lang="ru-RU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55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8841"/>
            <a:ext cx="7772400" cy="1944216"/>
          </a:xfrm>
        </p:spPr>
        <p:txBody>
          <a:bodyPr>
            <a:normAutofit/>
          </a:bodyPr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Домашнее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задание: стр. 307 упр. 69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826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472" y="2000240"/>
            <a:ext cx="8572528" cy="414340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Monotype Corsiva" panose="03010101010201010101" pitchFamily="66" charset="0"/>
              </a:rPr>
              <a:t>      </a:t>
            </a:r>
          </a:p>
          <a:p>
            <a:pPr marL="0" indent="0">
              <a:buNone/>
            </a:pPr>
            <a:r>
              <a:rPr lang="ru-RU" sz="3600" dirty="0">
                <a:latin typeface="Monotype Corsiva" panose="03010101010201010101" pitchFamily="66" charset="0"/>
              </a:rPr>
              <a:t> </a:t>
            </a:r>
            <a:r>
              <a:rPr lang="ru-RU" sz="3600" dirty="0" smtClean="0">
                <a:latin typeface="Monotype Corsiva" panose="03010101010201010101" pitchFamily="66" charset="0"/>
              </a:rPr>
              <a:t>  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Язык </a:t>
            </a:r>
            <a:r>
              <a:rPr lang="ru-RU" sz="3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неистощим в соединении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слов.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                              </a:t>
            </a:r>
            <a:endParaRPr lang="ru-RU" sz="3600" b="1" i="1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dirty="0" smtClean="0">
                <a:latin typeface="Monotype Corsiva" panose="03010101010201010101" pitchFamily="66" charset="0"/>
              </a:rPr>
              <a:t>                                                                  </a:t>
            </a:r>
          </a:p>
          <a:p>
            <a:pPr marL="0" indent="0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А.С. Пушкин</a:t>
            </a:r>
            <a:endParaRPr lang="ru-RU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8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996952"/>
            <a:ext cx="7772400" cy="1152128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«СИНТАКСИС   СЛОВОСОЧЕТАНИЯ»</a:t>
            </a:r>
            <a:endParaRPr lang="ru-RU" sz="3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484785"/>
            <a:ext cx="7772400" cy="1224135"/>
          </a:xfrm>
        </p:spPr>
        <p:txBody>
          <a:bodyPr>
            <a:normAutofit/>
          </a:bodyPr>
          <a:lstStyle/>
          <a:p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 УРОКА: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61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>
                <a:latin typeface="Monotype Corsiva" panose="03010101010201010101" pitchFamily="66" charset="0"/>
              </a:rPr>
              <a:t>         </a:t>
            </a:r>
          </a:p>
          <a:p>
            <a:pPr marL="0" indent="0">
              <a:buNone/>
            </a:pPr>
            <a:r>
              <a:rPr lang="ru-RU" sz="5400" dirty="0">
                <a:latin typeface="Monotype Corsiva" panose="03010101010201010101" pitchFamily="66" charset="0"/>
              </a:rPr>
              <a:t> </a:t>
            </a:r>
            <a:r>
              <a:rPr lang="ru-RU" sz="5400" dirty="0" smtClean="0">
                <a:latin typeface="Monotype Corsiva" panose="03010101010201010101" pitchFamily="66" charset="0"/>
              </a:rPr>
              <a:t>         </a:t>
            </a:r>
            <a:r>
              <a:rPr lang="ru-RU" sz="5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Мозговой штурм</a:t>
            </a:r>
            <a:endParaRPr lang="ru-RU" sz="5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4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9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</a:t>
            </a:r>
            <a:r>
              <a:rPr lang="ru-R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век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то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посадил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казак или осетин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оздвигли Моздок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терский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казак 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у дороги            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поили коней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ты  встречаешь              </a:t>
            </a:r>
          </a:p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дожди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тревоги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мог бы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140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ЛЕВ   ПАЛЬЦЕВ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11" descr="http://www.stihi.ru/photos/alexeygorobets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40768"/>
            <a:ext cx="5362912" cy="4779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584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01208"/>
            <a:ext cx="7772400" cy="46776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404664"/>
            <a:ext cx="7772400" cy="655272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Кто-то </a:t>
            </a:r>
            <a: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мудрый тебя посадил у дороги – </a:t>
            </a:r>
            <a:b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Может, терский казак иль седой осетин... </a:t>
            </a:r>
            <a:b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Бились в грудь твою ветры </a:t>
            </a:r>
            <a:r>
              <a:rPr lang="ru-RU" sz="2800" b="1" i="1" dirty="0" err="1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i="1" dirty="0" err="1" smtClean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..жди</a:t>
            </a:r>
            <a:r>
              <a:rPr lang="ru-RU" sz="2800" b="1" i="1" dirty="0" smtClean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тревоги </a:t>
            </a:r>
            <a:br>
              <a:rPr lang="ru-RU" sz="2800" b="1" i="1" dirty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век ты </a:t>
            </a:r>
            <a:r>
              <a:rPr lang="ru-RU" sz="2800" b="1" i="1" dirty="0" smtClean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встреча..</a:t>
            </a:r>
            <a:r>
              <a:rPr lang="ru-RU" sz="2800" b="1" i="1" dirty="0" err="1" smtClean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шь</a:t>
            </a:r>
            <a:r>
              <a:rPr lang="ru-RU" sz="2800" b="1" i="1" dirty="0" smtClean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дуб-исполин.</a:t>
            </a:r>
            <a:br>
              <a:rPr lang="ru-RU" sz="2800" b="1" i="1" dirty="0">
                <a:ln w="0"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 поведать бы мог на зеленом наречье, </a:t>
            </a:r>
            <a:b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на Тереке предки поили коней... </a:t>
            </a:r>
            <a:b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воздвигли Моздок... И в отчаянной сече </a:t>
            </a:r>
            <a:b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Защищали Кавказ от султанских мечей...</a:t>
            </a:r>
            <a:br>
              <a:rPr lang="ru-RU" sz="2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98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закономерность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построении данных словосочетаний.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746258"/>
            <a:ext cx="8229600" cy="5141168"/>
          </a:xfrm>
        </p:spPr>
        <p:txBody>
          <a:bodyPr>
            <a:normAutofit/>
          </a:bodyPr>
          <a:lstStyle/>
          <a:p>
            <a:pPr lvl="0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Буйный Терек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Жители Моздока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в школе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Верят учителю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Уехал надолго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Слишком громко</a:t>
            </a:r>
          </a:p>
          <a:p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весело</a:t>
            </a:r>
          </a:p>
        </p:txBody>
      </p:sp>
    </p:spTree>
    <p:extLst>
      <p:ext uri="{BB962C8B-B14F-4D97-AF65-F5344CB8AC3E}">
        <p14:creationId xmlns:p14="http://schemas.microsoft.com/office/powerpoint/2010/main" val="286488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404664"/>
            <a:ext cx="8208912" cy="612068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Война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Это слово тревогой отозвалось в сердцах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советских 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людей, болью вошло в каждый дом. Недавно 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ещё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мирный Моздок стал по-военному суров. 16 августа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1942 года начались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бои за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Моздок.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Однажды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отважный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подпольщик организовал на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железнодорожной             станции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военную операцию. Сюда прибыли эшелоны с лётчиками, горючим, боеприпасами. Вдруг тяжело дрогнула земля, прогремел мощный взрыв. Загорелись вагоны и цистерны. Начали взрываться ящики с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минами,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снарядами, трещали в огне патроны, горел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бензин.                    </a:t>
            </a:r>
          </a:p>
          <a:p>
            <a:pPr marL="0" indent="0">
              <a:buNone/>
            </a:pP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Гитлеровцам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удалось узнать имя отважного патриота. Его схватили, долго избивали и пытали на допросах.</a:t>
            </a:r>
          </a:p>
          <a:p>
            <a:pPr marL="0" indent="0"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 чему ваше упорство?- убеждали его. – Почему вы сражаетесь за Россию? Ведь вы кавказец, а Россия покорила вас?</a:t>
            </a:r>
          </a:p>
          <a:p>
            <a:pPr marL="0" indent="0"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Россия – моя Родина! – гордо ответил герой.</a:t>
            </a:r>
          </a:p>
          <a:p>
            <a:pPr marL="0" indent="0"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Муради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вывели на расстрел, когда над городом вставал рассвет. Незадолго до этого на стене тюремной камеры куском проволоки он нацарапал: «Я ничего не сказал. </a:t>
            </a:r>
            <a:r>
              <a:rPr lang="ru-RU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Фидаров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 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74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2060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127</Words>
  <Application>Microsoft Office PowerPoint</Application>
  <PresentationFormat>Экран (4:3)</PresentationFormat>
  <Paragraphs>90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Урок русского языка  7 «Б» класс</vt:lpstr>
      <vt:lpstr>Презентация PowerPoint</vt:lpstr>
      <vt:lpstr>«СИНТАКСИС   СЛОВОСОЧЕТАНИЯ»</vt:lpstr>
      <vt:lpstr>Презентация PowerPoint</vt:lpstr>
      <vt:lpstr>                        третий век</vt:lpstr>
      <vt:lpstr>ЛЕВ   ПАЛЬЦЕВ</vt:lpstr>
      <vt:lpstr>Презентация PowerPoint</vt:lpstr>
      <vt:lpstr>Найдите закономерность  в  построении данных словосочетаний.</vt:lpstr>
      <vt:lpstr>Презентация PowerPoint</vt:lpstr>
      <vt:lpstr>Презентация PowerPoint</vt:lpstr>
      <vt:lpstr>  Домашнее задание: стр. 307 упр. 69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19kab</cp:lastModifiedBy>
  <cp:revision>33</cp:revision>
  <dcterms:created xsi:type="dcterms:W3CDTF">2015-08-21T14:17:06Z</dcterms:created>
  <dcterms:modified xsi:type="dcterms:W3CDTF">2016-04-28T05:27:31Z</dcterms:modified>
</cp:coreProperties>
</file>