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97B6-215B-424A-90AA-803A04D16FE9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38674-6FC7-4794-B412-8925F18A7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19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38674-6FC7-4794-B412-8925F18A740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1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4624"/>
            <a:ext cx="2057400" cy="1943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2492896"/>
            <a:ext cx="4286250" cy="41624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2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0" y="188640"/>
            <a:ext cx="1905000" cy="1838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4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4624"/>
            <a:ext cx="2057400" cy="1943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9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9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6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6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8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39A6-329B-433C-8C7B-56A08940B977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052105" y="660204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Ekaterina050466</a:t>
            </a:r>
            <a:endParaRPr lang="ru-RU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Урок русского языка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7 «Б» класс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013176"/>
            <a:ext cx="3851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Фёдорова Татьяна Викторовна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МБОУ СОШ с. Троицкого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Моздокского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района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РСО – Алания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2016г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8650" y="167669"/>
            <a:ext cx="7772400" cy="64045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2915" y="3095625"/>
            <a:ext cx="2082800" cy="5486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СЛОВОСОЧЕТАНИЕ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28155" y="2171700"/>
            <a:ext cx="2352675" cy="762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СТРОЕНИЕ</a:t>
            </a:r>
            <a:endParaRPr lang="ru-RU" sz="11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36919" y="3069930"/>
            <a:ext cx="1619250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ВИД</a:t>
            </a:r>
            <a:endParaRPr lang="ru-RU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57275" y="2894798"/>
            <a:ext cx="1295400" cy="5892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тип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5400000">
            <a:off x="5556737" y="4845786"/>
            <a:ext cx="2109793" cy="81727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УПРАВЛЕНИЕ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5400000">
            <a:off x="6737982" y="4821298"/>
            <a:ext cx="2469111" cy="1032738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ПРИМЫКАНИЕ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5400000">
            <a:off x="4209884" y="4975663"/>
            <a:ext cx="2468758" cy="895806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СОГЛАСОВАНИЕ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16200000">
            <a:off x="-32470" y="4478171"/>
            <a:ext cx="1827530" cy="88582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ИМЕННОЕ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rot="15259945">
            <a:off x="2062706" y="4310697"/>
            <a:ext cx="1772920" cy="93662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НАРЕЧНОЕ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424237" y="1011873"/>
            <a:ext cx="2035850" cy="762000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ЗАВИСИМОЕ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18149" y="1012182"/>
            <a:ext cx="1590675" cy="75247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ГЛАВНОЕ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0087" y="1492663"/>
            <a:ext cx="1954530" cy="5308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 СИНТАКСИС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54980" y="2365375"/>
            <a:ext cx="1884045" cy="581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ПРЕДЛОЖЕНИЕ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 rot="5206913">
            <a:off x="833928" y="4576802"/>
            <a:ext cx="2078158" cy="84400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ГЛАГОЛЬНОЕ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851920" y="2943225"/>
            <a:ext cx="0" cy="1714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101590" y="3381375"/>
            <a:ext cx="699135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390775" y="3232150"/>
            <a:ext cx="619125" cy="9525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971291" y="1792923"/>
            <a:ext cx="238124" cy="450532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4" name="Прямая соединительная линия 23"/>
          <p:cNvCxnSpPr/>
          <p:nvPr/>
        </p:nvCxnSpPr>
        <p:spPr>
          <a:xfrm>
            <a:off x="2310889" y="1807202"/>
            <a:ext cx="253241" cy="454668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523865" y="3590925"/>
            <a:ext cx="368301" cy="574993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6" name="Прямая соединительная линия 25"/>
          <p:cNvCxnSpPr>
            <a:endCxn id="10" idx="2"/>
          </p:cNvCxnSpPr>
          <p:nvPr/>
        </p:nvCxnSpPr>
        <p:spPr>
          <a:xfrm flipH="1">
            <a:off x="6611633" y="3722687"/>
            <a:ext cx="84126" cy="47684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7" name="Прямая соединительная линия 26"/>
          <p:cNvCxnSpPr/>
          <p:nvPr/>
        </p:nvCxnSpPr>
        <p:spPr>
          <a:xfrm>
            <a:off x="7359888" y="3615947"/>
            <a:ext cx="484584" cy="556003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91138" y="3325586"/>
            <a:ext cx="310270" cy="719999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132966" y="3469640"/>
            <a:ext cx="424113" cy="503745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0" name="Прямая соединительная линия 29"/>
          <p:cNvCxnSpPr>
            <a:endCxn id="19" idx="2"/>
          </p:cNvCxnSpPr>
          <p:nvPr/>
        </p:nvCxnSpPr>
        <p:spPr>
          <a:xfrm>
            <a:off x="1770690" y="3502660"/>
            <a:ext cx="43986" cy="458704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88510" y="2034536"/>
            <a:ext cx="966470" cy="1035689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2" name="Прямая соединительная линия 31"/>
          <p:cNvCxnSpPr>
            <a:stCxn id="17" idx="2"/>
          </p:cNvCxnSpPr>
          <p:nvPr/>
        </p:nvCxnSpPr>
        <p:spPr>
          <a:xfrm flipH="1">
            <a:off x="6422390" y="2023523"/>
            <a:ext cx="14962" cy="332327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0" y="-417730"/>
            <a:ext cx="462177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  <a:p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Кластер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280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95800"/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700" dirty="0" smtClean="0">
              <a:solidFill>
                <a:prstClr val="black"/>
              </a:solidFill>
            </a:endParaRPr>
          </a:p>
          <a:p>
            <a:pPr indent="4495800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-57150" y="23948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580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400" b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endParaRPr lang="ru-RU" sz="700" dirty="0" smtClean="0">
              <a:solidFill>
                <a:prstClr val="black"/>
              </a:solidFill>
            </a:endParaRPr>
          </a:p>
          <a:p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700" dirty="0" smtClean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0" y="35938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375275" algn="l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400" b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0" y="411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7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00" dirty="0" smtClean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0" y="5029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  <a:tab pos="5843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mtClean="0">
              <a:solidFill>
                <a:prstClr val="black"/>
              </a:solidFill>
            </a:endParaRPr>
          </a:p>
          <a:p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5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8841"/>
            <a:ext cx="7772400" cy="1944216"/>
          </a:xfrm>
        </p:spPr>
        <p:txBody>
          <a:bodyPr>
            <a:norm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задание: стр. 307 упр. 69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2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000240"/>
            <a:ext cx="8572528" cy="41434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Monotype Corsiva" panose="03010101010201010101" pitchFamily="66" charset="0"/>
              </a:rPr>
              <a:t>      </a:t>
            </a:r>
          </a:p>
          <a:p>
            <a:pPr marL="0" indent="0">
              <a:buNone/>
            </a:pPr>
            <a:r>
              <a:rPr lang="ru-RU" sz="3600" dirty="0">
                <a:latin typeface="Monotype Corsiva" panose="03010101010201010101" pitchFamily="66" charset="0"/>
              </a:rPr>
              <a:t> </a:t>
            </a:r>
            <a:r>
              <a:rPr lang="ru-RU" sz="3600" dirty="0" smtClean="0">
                <a:latin typeface="Monotype Corsiva" panose="03010101010201010101" pitchFamily="66" charset="0"/>
              </a:rPr>
              <a:t>  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неистощим в соединении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слов.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    </a:t>
            </a:r>
            <a:endParaRPr lang="ru-RU" sz="3600" b="1" i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Monotype Corsiva" panose="03010101010201010101" pitchFamily="66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А.С. Пушкин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772400" cy="115212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«СИНТАКСИС   СЛОВОСОЧЕТАНИЯ»</a:t>
            </a:r>
            <a:endParaRPr lang="ru-RU" sz="32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1224135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 УРОКА: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1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Monotype Corsiva" panose="03010101010201010101" pitchFamily="66" charset="0"/>
              </a:rPr>
              <a:t>         </a:t>
            </a:r>
          </a:p>
          <a:p>
            <a:pPr marL="0" indent="0">
              <a:buNone/>
            </a:pPr>
            <a:r>
              <a:rPr lang="ru-RU" sz="5400" dirty="0">
                <a:latin typeface="Monotype Corsiva" panose="03010101010201010101" pitchFamily="66" charset="0"/>
              </a:rPr>
              <a:t> </a:t>
            </a:r>
            <a:r>
              <a:rPr lang="ru-RU" sz="5400" dirty="0" smtClean="0">
                <a:latin typeface="Monotype Corsiva" panose="03010101010201010101" pitchFamily="66" charset="0"/>
              </a:rPr>
              <a:t>         </a:t>
            </a:r>
            <a:r>
              <a:rPr lang="ru-RU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</a:t>
            </a:r>
            <a:endParaRPr lang="ru-RU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посадил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казак или осетин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оздвигли Моздок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терский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казак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у дороги      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поили коней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ты  встречаешь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дожди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мог бы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4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ЛЕВ   ПАЛЬЦЕВ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1" descr="http://www.stihi.ru/photos/alexeygorobet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362912" cy="477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8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01208"/>
            <a:ext cx="7772400" cy="4677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65527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Кто-то 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мудрый тебя посадил у дороги – 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Может, терский казак иль седой осетин... 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Бились в грудь твою ветры </a:t>
            </a:r>
            <a:r>
              <a:rPr lang="ru-RU" sz="2800" b="1" i="1" dirty="0" err="1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i="1" dirty="0" err="1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..жди</a:t>
            </a:r>
            <a:r>
              <a:rPr lang="ru-RU" sz="2800" b="1" i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тревоги </a:t>
            </a:r>
            <a:b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век ты </a:t>
            </a:r>
            <a:r>
              <a:rPr lang="ru-RU" sz="2800" b="1" i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встреча..</a:t>
            </a:r>
            <a:r>
              <a:rPr lang="ru-RU" sz="2800" b="1" i="1" dirty="0" err="1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sz="2800" b="1" i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дуб-исполин.</a:t>
            </a:r>
            <a:br>
              <a:rPr lang="ru-RU" sz="2800" b="1" i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 поведать бы мог на зеленом наречье, 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на Тереке предки поили коней... 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воздвигли Моздок... И в отчаянной сече 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Защищали Кавказ от султанских мечей...</a:t>
            </a:r>
            <a:b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закономерность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построении данных словосочетаний.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746258"/>
            <a:ext cx="8229600" cy="5141168"/>
          </a:xfrm>
        </p:spPr>
        <p:txBody>
          <a:bodyPr>
            <a:normAutofit/>
          </a:bodyPr>
          <a:lstStyle/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Буйный Терек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Моздока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 школе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Верят учителю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Уехал надолго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громко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весело</a:t>
            </a:r>
          </a:p>
        </p:txBody>
      </p:sp>
    </p:spTree>
    <p:extLst>
      <p:ext uri="{BB962C8B-B14F-4D97-AF65-F5344CB8AC3E}">
        <p14:creationId xmlns:p14="http://schemas.microsoft.com/office/powerpoint/2010/main" val="28648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20891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Это слово тревогой отозвалось в сердцах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советских 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болью вошло в каждый дом. Недавно 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ещё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 Моздок стал по-военному суров. 16 августа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1942 года начались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бои за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Моздок.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отважный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подпольщик организовал на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железнодорожной             станции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военную операцию. Сюда прибыли эшелоны с лётчиками, горючим, боеприпасами. Вдруг тяжело дрогнула земля, прогремел мощный взрыв. Загорелись вагоны и цистерны. Начали взрываться ящики с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минами,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снарядами, трещали в огне патроны, горел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бензин.                    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Гитлеровцам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узнать имя отважного патриота. Его схватили, долго избивали и пытали на допросах.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 чему ваше упорство?- убеждали его. – Почему вы сражаетесь за Россию? Ведь вы кавказец, а Россия покорила вас?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Россия – моя Родина! – гордо ответил герой.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Муради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вывели на расстрел, когда над городом вставал рассвет. Незадолго до этого на стене тюремной камеры куском проволоки он нацарапал: «Я ничего не сказал. </a:t>
            </a:r>
            <a:r>
              <a:rPr lang="ru-RU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Фидаров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 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127</Words>
  <Application>Microsoft Office PowerPoint</Application>
  <PresentationFormat>Экран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 7 «Б» класс</vt:lpstr>
      <vt:lpstr>Презентация PowerPoint</vt:lpstr>
      <vt:lpstr>«СИНТАКСИС   СЛОВОСОЧЕТАНИЯ»</vt:lpstr>
      <vt:lpstr>Презентация PowerPoint</vt:lpstr>
      <vt:lpstr>                        третий век</vt:lpstr>
      <vt:lpstr>ЛЕВ   ПАЛЬЦЕВ</vt:lpstr>
      <vt:lpstr>Презентация PowerPoint</vt:lpstr>
      <vt:lpstr>Найдите закономерность  в  построении данных словосочетаний.</vt:lpstr>
      <vt:lpstr>Презентация PowerPoint</vt:lpstr>
      <vt:lpstr>Презентация PowerPoint</vt:lpstr>
      <vt:lpstr>  Домашнее задание: стр. 307 упр. 69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19kab</cp:lastModifiedBy>
  <cp:revision>33</cp:revision>
  <dcterms:created xsi:type="dcterms:W3CDTF">2015-08-21T14:17:06Z</dcterms:created>
  <dcterms:modified xsi:type="dcterms:W3CDTF">2016-04-28T05:27:31Z</dcterms:modified>
</cp:coreProperties>
</file>